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RAGHUL J</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:731121104309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 Erode.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656</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Muralitharan R</cp:lastModifiedBy>
  <cp:revision>38</cp:revision>
  <dcterms:modified xsi:type="dcterms:W3CDTF">2024-04-10T04:59:32Z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